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4" r:id="rId3"/>
    <p:sldId id="267" r:id="rId4"/>
    <p:sldId id="268" r:id="rId5"/>
    <p:sldId id="265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26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61D4-DB98-072B-EEC9-107C8E7D8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6CA94-5CAD-2116-D96D-ECBD9F88D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D8577-64EA-78AC-332F-3B68B7A3A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8032E-5B7F-F218-275F-0880CD58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308F9-CADA-5DCB-95C1-191D63478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1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C98DA-F8F0-B9EA-79C5-D6A2619E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7C50F-7175-2C6B-452E-5A29E211B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18F3B-C014-1905-DCD5-6C764563F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3A21D-AB1D-D24B-4B3B-7B1872DA1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4791D-6C82-9FBC-96BD-584BD977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5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1F368-43B7-0C5D-32AA-90EC54B25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EB8DA-C6CC-AEE7-0326-1A10FFDD7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F7BBE-2FF8-E120-AD4F-B67518D72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083BD-DFB7-F3BC-4045-435B39BB1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1A937-E21C-094F-7EA0-604265A70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66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0A18-7B4C-3A7B-298C-933F69440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FAAA4-CF91-AFD8-0C12-B7205D0B0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2C498-5D24-E59B-EF9D-E78A0B05D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79ED2-924D-9373-6DCF-A20AC37A6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68563-5FD6-E5C1-B176-06CC5D617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4435D-5BCE-569F-5764-6BBC13825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8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CDA07-A995-DBCA-87AC-39D500EFF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88FB2-67BB-1C72-5F74-9ED1AAD32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AB689-5E45-BCAA-F3C2-5245070F0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3B7E73-0911-010A-9681-F957E7D73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72E756-840E-6FF7-5A45-FB216C35F2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D3786B-7F4E-F768-0AED-79B0CA58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57004C-076D-7FE7-5758-E2B4E458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8D3395-B070-B0FC-F66F-3B395271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5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49501-D53B-30E4-E075-C0C29C1F4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C3723-E45F-BFDB-2657-CB71EB9A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4F37BA-AE0F-4117-8E48-289093445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597A5-71C2-A251-808B-E448E86E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9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8C18C-898C-37EC-8192-07F1EEFCB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A124D1-21B2-3DBE-916F-B71A06AF0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17FD9-523B-3EE1-3DDF-76FED42A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7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8867-F13A-9F6E-8CC8-45F1C8431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000E5-3035-A494-C90B-0F7E1D25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98F46-41F4-17ED-4D7E-76DE99B9D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EB684-91AC-29F4-8FF0-26BFFE9B2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465BDB-20C7-024F-65F5-AC4064A4C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66412-8896-3FBC-9C9F-FE86C0D82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8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E6A-634F-4DBA-73CF-632F38E49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1C0990-F348-0050-54F9-919A19FAC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7DF10-BFB1-05E0-74D4-0E0CE148D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4CE03-1649-6EC1-8633-DBFA81457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41A89-42E7-1118-0AF5-E47DD6BB9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A56FE-8B06-3656-4C98-ABFBFABE8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1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6C801-2C86-60E3-E0BE-9A43DB317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5087AF-0FB6-8DDE-C158-96A1FC76D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40CB4-DC31-5B3D-0349-40AF2A2AF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A58AD-90CA-3833-1D58-3AD92537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31984-79C8-B20B-C844-E9011241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9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F1D204-9FEB-8E81-4F9F-6126F72701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0774A1-9231-F781-E405-25373E296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06815-F869-9413-2B36-F61478B1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9BB39-6510-F8EF-E152-BC7943B89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7CA3A-DBA4-E148-65C9-50483015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20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D3711A-3299-A7B0-33BD-87B4887F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2301A-E437-C2E7-877E-8B6FE7D64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7424C-C57A-F105-0063-6FDB5E152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C436A-F452-4025-95A0-E5014027145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E0EEB-706A-FA48-A2FA-CBD94EF984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28AE8-7F72-A4DD-6ACC-573518735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5D641-AEFA-49F8-952A-2B60EE72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0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D2BA-E510-84B0-7DF7-67C6086C7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C3A33-A352-33F6-21C2-2D8E9706F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34A6F-A393-0DEA-6E24-E65D77F89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27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8ED10F-36B2-05A4-020D-968F6698A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359040"/>
            <a:ext cx="4871242" cy="61399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13CF6C-63D2-6D51-9812-FF6B48FA9F97}"/>
              </a:ext>
            </a:extLst>
          </p:cNvPr>
          <p:cNvSpPr txBox="1"/>
          <p:nvPr/>
        </p:nvSpPr>
        <p:spPr>
          <a:xfrm>
            <a:off x="1308100" y="6222567"/>
            <a:ext cx="2997200" cy="55278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Marilyn Monroe</a:t>
            </a:r>
          </a:p>
          <a:p>
            <a:pPr algn="ctr"/>
            <a:endParaRPr lang="en-US"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49BBCC-644C-D10A-7596-B4854F503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042" y="600340"/>
            <a:ext cx="7186035" cy="53305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F9A60E-F16A-2F0F-02BA-2A360F1DBB3E}"/>
              </a:ext>
            </a:extLst>
          </p:cNvPr>
          <p:cNvSpPr txBox="1"/>
          <p:nvPr/>
        </p:nvSpPr>
        <p:spPr>
          <a:xfrm>
            <a:off x="7759700" y="6144863"/>
            <a:ext cx="2997200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Howard Hughes</a:t>
            </a:r>
          </a:p>
        </p:txBody>
      </p:sp>
    </p:spTree>
    <p:extLst>
      <p:ext uri="{BB962C8B-B14F-4D97-AF65-F5344CB8AC3E}">
        <p14:creationId xmlns:p14="http://schemas.microsoft.com/office/powerpoint/2010/main" val="356000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F8BE-FECB-8FB8-6359-A4433B513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1273C24-86B0-C556-397A-BB0AB9FDED2B}"/>
              </a:ext>
            </a:extLst>
          </p:cNvPr>
          <p:cNvSpPr txBox="1"/>
          <p:nvPr/>
        </p:nvSpPr>
        <p:spPr>
          <a:xfrm>
            <a:off x="1308100" y="6222567"/>
            <a:ext cx="2997200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Adolf Hitler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597394-F782-06A8-19BA-719499AC16D4}"/>
              </a:ext>
            </a:extLst>
          </p:cNvPr>
          <p:cNvSpPr txBox="1"/>
          <p:nvPr/>
        </p:nvSpPr>
        <p:spPr>
          <a:xfrm>
            <a:off x="7645400" y="6073343"/>
            <a:ext cx="2997200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3200" dirty="0" err="1"/>
              <a:t>Demitry</a:t>
            </a:r>
            <a:r>
              <a:rPr lang="en-US" sz="3200" dirty="0"/>
              <a:t> </a:t>
            </a:r>
            <a:r>
              <a:rPr lang="en-US" sz="3200" dirty="0" err="1"/>
              <a:t>Bosov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5852D2-DE1A-2CB0-4808-E3AECAD38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0" y="847724"/>
            <a:ext cx="6047289" cy="4486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003DED-1217-0A57-520B-EC8416B51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37" y="601157"/>
            <a:ext cx="4175125" cy="56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6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E3B93-1698-1AF1-9D89-C18A99D06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573E062-D024-7BF9-3FE7-C35226631BAF}"/>
              </a:ext>
            </a:extLst>
          </p:cNvPr>
          <p:cNvSpPr txBox="1"/>
          <p:nvPr/>
        </p:nvSpPr>
        <p:spPr>
          <a:xfrm>
            <a:off x="4521200" y="6022543"/>
            <a:ext cx="3721100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3200" dirty="0"/>
              <a:t>Genius </a:t>
            </a:r>
            <a:r>
              <a:rPr lang="en-US" sz="3200" dirty="0" err="1"/>
              <a:t>Kadungure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D4BAC4-E5FF-ACB6-2D22-6D023E423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205" y="655949"/>
            <a:ext cx="7353035" cy="536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6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75B30-4772-07CF-87EE-ED886F2D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70212-C189-2310-6ACF-98FD4310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0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9836C2-7BAA-D4B3-A337-188FCC33A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5100"/>
            <a:ext cx="12192000" cy="80854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2CCB15-296A-E047-BC50-4E2324A31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4362"/>
            <a:ext cx="9372600" cy="3221037"/>
          </a:xfrm>
        </p:spPr>
        <p:txBody>
          <a:bodyPr>
            <a:normAutofit/>
          </a:bodyPr>
          <a:lstStyle/>
          <a:p>
            <a:r>
              <a:rPr lang="en-US" sz="6600" b="0" i="0" dirty="0">
                <a:solidFill>
                  <a:schemeClr val="bg1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sz="8000" b="1" i="0" dirty="0">
                <a:solidFill>
                  <a:schemeClr val="bg1"/>
                </a:solidFill>
                <a:effectLst/>
                <a:latin typeface="Papyrus" panose="03070502060502030205" pitchFamily="66" charset="0"/>
              </a:rPr>
              <a:t>Be Rich in the Kingdom of GOD</a:t>
            </a:r>
            <a:endParaRPr lang="en-US" sz="6600" b="1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37185-EBA5-78D9-7969-8126E1889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7606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b="0" i="0" dirty="0">
                <a:solidFill>
                  <a:schemeClr val="bg1"/>
                </a:solidFill>
                <a:effectLst/>
                <a:latin typeface="Segoe UI Historic" panose="020B0502040204020203" pitchFamily="34" charset="0"/>
              </a:rPr>
              <a:t>1Timothy6:17-19</a:t>
            </a:r>
          </a:p>
          <a:p>
            <a:r>
              <a:rPr lang="en-US" sz="3600" dirty="0">
                <a:solidFill>
                  <a:schemeClr val="bg1"/>
                </a:solidFill>
                <a:latin typeface="Segoe UI Historic" panose="020B0502040204020203" pitchFamily="34" charset="0"/>
              </a:rPr>
              <a:t>Sis. Liezel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122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5A97-1DA3-6048-C2B1-5D63E5182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I. </a:t>
            </a:r>
            <a:r>
              <a:rPr lang="en-US" sz="6000" b="1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R-</a:t>
            </a:r>
            <a:r>
              <a:rPr lang="en-US" sz="6000" b="1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ooted</a:t>
            </a:r>
            <a:r>
              <a:rPr lang="en-US" sz="6000" b="1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in God's Word</a:t>
            </a:r>
            <a:r>
              <a:rPr lang="en-US" b="1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(Col.2:7)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56E60-DF82-2010-055B-79F8BB6B0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*Growth</a:t>
            </a:r>
          </a:p>
          <a:p>
            <a:pPr marL="0" indent="0">
              <a:buNone/>
            </a:pPr>
            <a:r>
              <a:rPr lang="en-US" sz="4400" dirty="0"/>
              <a:t>  *Stability. </a:t>
            </a:r>
          </a:p>
          <a:p>
            <a:pPr marL="0" indent="0">
              <a:buNone/>
            </a:pPr>
            <a:r>
              <a:rPr lang="en-US" sz="4400" dirty="0"/>
              <a:t>  *Deep connection</a:t>
            </a:r>
          </a:p>
        </p:txBody>
      </p:sp>
    </p:spTree>
    <p:extLst>
      <p:ext uri="{BB962C8B-B14F-4D97-AF65-F5344CB8AC3E}">
        <p14:creationId xmlns:p14="http://schemas.microsoft.com/office/powerpoint/2010/main" val="359144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68D97-E56D-05A3-2BFC-FEAA46E7C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CB60-DD13-5BC3-A1B3-3325032D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I. </a:t>
            </a:r>
            <a:r>
              <a:rPr lang="en-US" sz="6000" b="1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R-</a:t>
            </a:r>
            <a:r>
              <a:rPr lang="en-US" sz="6000" b="1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ooted</a:t>
            </a:r>
            <a:r>
              <a:rPr lang="en-US" sz="6000" b="1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in God's Word</a:t>
            </a:r>
            <a:r>
              <a:rPr lang="en-US" b="1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(Col.2:7)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6130A-26EC-5EAA-9CDA-40124BA6A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-Devote ourselves to: PRAYER...</a:t>
            </a:r>
          </a:p>
          <a:p>
            <a:pPr marL="0" indent="0">
              <a:buNone/>
            </a:pPr>
            <a:r>
              <a:rPr lang="en-US" sz="4000" dirty="0"/>
              <a:t>     * 5 Promises when we PRAY:</a:t>
            </a:r>
          </a:p>
          <a:p>
            <a:pPr marL="0" indent="0">
              <a:buNone/>
            </a:pPr>
            <a:r>
              <a:rPr lang="en-US" sz="4000" dirty="0"/>
              <a:t>       1.Strength to be able.....</a:t>
            </a:r>
          </a:p>
          <a:p>
            <a:pPr marL="0" indent="0">
              <a:buNone/>
            </a:pPr>
            <a:r>
              <a:rPr lang="en-US" sz="4000" dirty="0"/>
              <a:t>       2.Forgiveness</a:t>
            </a:r>
          </a:p>
          <a:p>
            <a:pPr marL="0" indent="0">
              <a:buNone/>
            </a:pPr>
            <a:r>
              <a:rPr lang="en-US" sz="4000" dirty="0"/>
              <a:t>       3.Knowledge&amp;Guidance</a:t>
            </a:r>
          </a:p>
          <a:p>
            <a:pPr marL="457200" lvl="1" indent="0">
              <a:buNone/>
            </a:pPr>
            <a:r>
              <a:rPr lang="en-US" sz="3600" dirty="0"/>
              <a:t>   </a:t>
            </a:r>
            <a:r>
              <a:rPr lang="en-US" sz="4000" dirty="0"/>
              <a:t>4.Desiring to do God's will</a:t>
            </a:r>
          </a:p>
          <a:p>
            <a:pPr marL="457200" lvl="1" indent="0">
              <a:buNone/>
            </a:pPr>
            <a:r>
              <a:rPr lang="en-US" sz="4000" dirty="0"/>
              <a:t>   5.Peace</a:t>
            </a:r>
          </a:p>
        </p:txBody>
      </p:sp>
    </p:spTree>
    <p:extLst>
      <p:ext uri="{BB962C8B-B14F-4D97-AF65-F5344CB8AC3E}">
        <p14:creationId xmlns:p14="http://schemas.microsoft.com/office/powerpoint/2010/main" val="2294281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C526-FA0D-7399-27D3-49184038B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II. I-</a:t>
            </a:r>
            <a:r>
              <a:rPr lang="en-US" sz="6000" b="1" dirty="0" err="1"/>
              <a:t>nvested</a:t>
            </a:r>
            <a:r>
              <a:rPr lang="en-US" sz="6000" b="1" dirty="0"/>
              <a:t> in Eternity </a:t>
            </a:r>
            <a:r>
              <a:rPr lang="en-US" b="1" dirty="0"/>
              <a:t>(Mat 6:19-21)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3142E-1B0D-1BB2-F444-2C9179077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*eternal value</a:t>
            </a:r>
          </a:p>
          <a:p>
            <a:pPr marL="0" indent="0">
              <a:buNone/>
            </a:pPr>
            <a:r>
              <a:rPr lang="en-US" sz="4400" dirty="0"/>
              <a:t>*Prioritize spiritual Growth</a:t>
            </a:r>
          </a:p>
        </p:txBody>
      </p:sp>
    </p:spTree>
    <p:extLst>
      <p:ext uri="{BB962C8B-B14F-4D97-AF65-F5344CB8AC3E}">
        <p14:creationId xmlns:p14="http://schemas.microsoft.com/office/powerpoint/2010/main" val="3316424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240DD-A821-1F9C-EC32-17B9AFEB2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8ED14-28D9-B833-8D83-441406FE8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2500" cy="1460500"/>
          </a:xfrm>
        </p:spPr>
        <p:txBody>
          <a:bodyPr>
            <a:normAutofit/>
          </a:bodyPr>
          <a:lstStyle/>
          <a:p>
            <a:r>
              <a:rPr lang="en-US" sz="6000" b="1" dirty="0"/>
              <a:t>III. C-</a:t>
            </a:r>
            <a:r>
              <a:rPr lang="en-US" sz="6000" b="1" dirty="0" err="1"/>
              <a:t>hrist</a:t>
            </a:r>
            <a:r>
              <a:rPr lang="en-US" sz="6000" b="1" dirty="0"/>
              <a:t> centered life. </a:t>
            </a:r>
            <a:r>
              <a:rPr lang="en-US" sz="4800" b="1" dirty="0"/>
              <a:t>(Galatian 2:20)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3B4F9-A9B6-7E58-A50F-A75283B63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 *Supreme Focus is</a:t>
            </a:r>
          </a:p>
          <a:p>
            <a:pPr marL="0" indent="0">
              <a:buNone/>
            </a:pPr>
            <a:r>
              <a:rPr lang="en-US" sz="4400" dirty="0"/>
              <a:t>              JESUS Christ </a:t>
            </a:r>
          </a:p>
          <a:p>
            <a:pPr marL="0" indent="0">
              <a:buNone/>
            </a:pPr>
            <a:r>
              <a:rPr lang="en-US" sz="4400" dirty="0"/>
              <a:t>                -thoughts</a:t>
            </a:r>
          </a:p>
          <a:p>
            <a:pPr marL="0" indent="0">
              <a:buNone/>
            </a:pPr>
            <a:r>
              <a:rPr lang="en-US" sz="4400" dirty="0"/>
              <a:t>                -desire</a:t>
            </a:r>
          </a:p>
          <a:p>
            <a:pPr marL="0" indent="0">
              <a:buNone/>
            </a:pPr>
            <a:r>
              <a:rPr lang="en-US" sz="4400" dirty="0"/>
              <a:t>                 -actions</a:t>
            </a:r>
          </a:p>
        </p:txBody>
      </p:sp>
    </p:spTree>
    <p:extLst>
      <p:ext uri="{BB962C8B-B14F-4D97-AF65-F5344CB8AC3E}">
        <p14:creationId xmlns:p14="http://schemas.microsoft.com/office/powerpoint/2010/main" val="4139718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00543-3349-9AFD-E793-40380E50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2D84-92EA-C0C5-01FE-57417752E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IV. H-OPE that never Fails</a:t>
            </a:r>
            <a:r>
              <a:rPr lang="en-US" sz="4800" b="1" dirty="0"/>
              <a:t>(HEB.6;19)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72887-B645-2F22-A14A-FC7E12ACF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 *Supreme Focus is</a:t>
            </a:r>
          </a:p>
          <a:p>
            <a:pPr marL="0" indent="0">
              <a:buNone/>
            </a:pPr>
            <a:r>
              <a:rPr lang="en-US" sz="4400" dirty="0"/>
              <a:t>              JESUS Christ </a:t>
            </a:r>
          </a:p>
          <a:p>
            <a:pPr marL="0" indent="0">
              <a:buNone/>
            </a:pPr>
            <a:r>
              <a:rPr lang="en-US" sz="4400" dirty="0"/>
              <a:t>                -thoughts</a:t>
            </a:r>
          </a:p>
          <a:p>
            <a:pPr marL="0" indent="0">
              <a:buNone/>
            </a:pPr>
            <a:r>
              <a:rPr lang="en-US" sz="4400" dirty="0"/>
              <a:t>                -desire</a:t>
            </a:r>
          </a:p>
          <a:p>
            <a:pPr marL="0" indent="0">
              <a:buNone/>
            </a:pPr>
            <a:r>
              <a:rPr lang="en-US" sz="4400" dirty="0"/>
              <a:t>                -actions</a:t>
            </a:r>
          </a:p>
        </p:txBody>
      </p:sp>
    </p:spTree>
    <p:extLst>
      <p:ext uri="{BB962C8B-B14F-4D97-AF65-F5344CB8AC3E}">
        <p14:creationId xmlns:p14="http://schemas.microsoft.com/office/powerpoint/2010/main" val="4036504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87196-C7F7-35B5-4A00-DCDA8430E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Conclusion: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BC685-122B-099A-211B-D5DA94D11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Being </a:t>
            </a:r>
            <a:r>
              <a:rPr lang="en-US" sz="5400" u="sng" dirty="0">
                <a:solidFill>
                  <a:srgbClr val="C00000"/>
                </a:solidFill>
              </a:rPr>
              <a:t>RICH</a:t>
            </a:r>
            <a:r>
              <a:rPr lang="en-US" sz="4400" dirty="0"/>
              <a:t> in the Lord ;it is our strong Foundation in our life ; that no matter what trials, challenge &amp; problem comes along your way . the love &amp; faithfulness of God remain to His people.</a:t>
            </a:r>
          </a:p>
        </p:txBody>
      </p:sp>
    </p:spTree>
    <p:extLst>
      <p:ext uri="{BB962C8B-B14F-4D97-AF65-F5344CB8AC3E}">
        <p14:creationId xmlns:p14="http://schemas.microsoft.com/office/powerpoint/2010/main" val="200920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FAB15-46B4-3345-6029-9E3C70215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E8908C-D561-BDB9-DC8F-60517A0C5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012" y="338138"/>
            <a:ext cx="5057775" cy="27051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ACB7BF-140D-DF45-089C-5509F5222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13150"/>
            <a:ext cx="4724400" cy="2705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CF984C-BAFB-9E7C-28BF-8B3579BEC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562" y="1414462"/>
            <a:ext cx="7534275" cy="4029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20044-DE9E-D733-B8BA-2069A8361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5537" y="814387"/>
            <a:ext cx="740092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1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212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Papyrus</vt:lpstr>
      <vt:lpstr>Segoe UI Historic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Be Rich in the Kingdom of GOD</vt:lpstr>
      <vt:lpstr>I. R-ooted in God's Word(Col.2:7)</vt:lpstr>
      <vt:lpstr>I. R-ooted in God's Word(Col.2:7)</vt:lpstr>
      <vt:lpstr>II. I-nvested in Eternity (Mat 6:19-21)</vt:lpstr>
      <vt:lpstr>III. C-hrist centered life. (Galatian 2:20)</vt:lpstr>
      <vt:lpstr>IV. H-OPE that never Fails(HEB.6;19)</vt:lpstr>
      <vt:lpstr>Conclusion: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15</cp:revision>
  <dcterms:created xsi:type="dcterms:W3CDTF">2025-10-10T09:00:31Z</dcterms:created>
  <dcterms:modified xsi:type="dcterms:W3CDTF">2025-10-11T14:21:53Z</dcterms:modified>
</cp:coreProperties>
</file>